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3.jpg" ContentType="image/jpg"/>
  <Override PartName="/ppt/media/image4.jpg" ContentType="image/jpg"/>
  <Override PartName="/ppt/media/image5.jpg" ContentType="image/jpg"/>
  <Override PartName="/ppt/media/image6.jpg" ContentType="image/jpg"/>
  <Override PartName="/ppt/media/image7.jpg" ContentType="image/jpg"/>
  <Override PartName="/ppt/media/image8.jpg" ContentType="image/jpg"/>
  <Override PartName="/ppt/media/image9.jpg" ContentType="image/jpg"/>
  <Override PartName="/ppt/media/image10.jpg" ContentType="image/jp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égis Desnos" userId="7e895473dd37a421" providerId="LiveId" clId="{A30895F5-F6E9-4B06-8352-68CCB25DF196}"/>
    <pc:docChg chg="undo custSel modSld">
      <pc:chgData name="Régis Desnos" userId="7e895473dd37a421" providerId="LiveId" clId="{A30895F5-F6E9-4B06-8352-68CCB25DF196}" dt="2024-04-30T08:11:41.598" v="153" actId="20577"/>
      <pc:docMkLst>
        <pc:docMk/>
      </pc:docMkLst>
      <pc:sldChg chg="addSp modSp mod">
        <pc:chgData name="Régis Desnos" userId="7e895473dd37a421" providerId="LiveId" clId="{A30895F5-F6E9-4B06-8352-68CCB25DF196}" dt="2024-04-30T08:09:44.601" v="74" actId="1076"/>
        <pc:sldMkLst>
          <pc:docMk/>
          <pc:sldMk cId="0" sldId="256"/>
        </pc:sldMkLst>
        <pc:picChg chg="mod">
          <ac:chgData name="Régis Desnos" userId="7e895473dd37a421" providerId="LiveId" clId="{A30895F5-F6E9-4B06-8352-68CCB25DF196}" dt="2024-04-30T08:09:44.601" v="74" actId="1076"/>
          <ac:picMkLst>
            <pc:docMk/>
            <pc:sldMk cId="0" sldId="256"/>
            <ac:picMk id="4" creationId="{E4F6DDDD-AB50-2068-7F66-22D74A3BC504}"/>
          </ac:picMkLst>
        </pc:picChg>
        <pc:picChg chg="add mod">
          <ac:chgData name="Régis Desnos" userId="7e895473dd37a421" providerId="LiveId" clId="{A30895F5-F6E9-4B06-8352-68CCB25DF196}" dt="2024-04-30T08:09:41.702" v="73" actId="962"/>
          <ac:picMkLst>
            <pc:docMk/>
            <pc:sldMk cId="0" sldId="256"/>
            <ac:picMk id="5" creationId="{F7C412EB-974F-49A9-EF70-33791D38AFB2}"/>
          </ac:picMkLst>
        </pc:picChg>
      </pc:sldChg>
      <pc:sldChg chg="modSp mod">
        <pc:chgData name="Régis Desnos" userId="7e895473dd37a421" providerId="LiveId" clId="{A30895F5-F6E9-4B06-8352-68CCB25DF196}" dt="2024-04-30T08:07:56.055" v="50" actId="20577"/>
        <pc:sldMkLst>
          <pc:docMk/>
          <pc:sldMk cId="0" sldId="262"/>
        </pc:sldMkLst>
        <pc:spChg chg="mod">
          <ac:chgData name="Régis Desnos" userId="7e895473dd37a421" providerId="LiveId" clId="{A30895F5-F6E9-4B06-8352-68CCB25DF196}" dt="2024-04-30T08:07:56.055" v="50" actId="20577"/>
          <ac:spMkLst>
            <pc:docMk/>
            <pc:sldMk cId="0" sldId="262"/>
            <ac:spMk id="3" creationId="{00000000-0000-0000-0000-000000000000}"/>
          </ac:spMkLst>
        </pc:spChg>
      </pc:sldChg>
      <pc:sldChg chg="addSp modSp mod">
        <pc:chgData name="Régis Desnos" userId="7e895473dd37a421" providerId="LiveId" clId="{A30895F5-F6E9-4B06-8352-68CCB25DF196}" dt="2024-04-30T08:10:44.606" v="85" actId="1076"/>
        <pc:sldMkLst>
          <pc:docMk/>
          <pc:sldMk cId="0" sldId="265"/>
        </pc:sldMkLst>
        <pc:spChg chg="mod">
          <ac:chgData name="Régis Desnos" userId="7e895473dd37a421" providerId="LiveId" clId="{A30895F5-F6E9-4B06-8352-68CCB25DF196}" dt="2024-04-30T08:10:44.606" v="85" actId="1076"/>
          <ac:spMkLst>
            <pc:docMk/>
            <pc:sldMk cId="0" sldId="265"/>
            <ac:spMk id="2" creationId="{00000000-0000-0000-0000-000000000000}"/>
          </ac:spMkLst>
        </pc:spChg>
        <pc:spChg chg="mod">
          <ac:chgData name="Régis Desnos" userId="7e895473dd37a421" providerId="LiveId" clId="{A30895F5-F6E9-4B06-8352-68CCB25DF196}" dt="2024-04-30T08:10:38.149" v="84" actId="1076"/>
          <ac:spMkLst>
            <pc:docMk/>
            <pc:sldMk cId="0" sldId="265"/>
            <ac:spMk id="3" creationId="{00000000-0000-0000-0000-000000000000}"/>
          </ac:spMkLst>
        </pc:spChg>
        <pc:picChg chg="mod">
          <ac:chgData name="Régis Desnos" userId="7e895473dd37a421" providerId="LiveId" clId="{A30895F5-F6E9-4B06-8352-68CCB25DF196}" dt="2024-04-30T08:10:25.116" v="82" actId="1076"/>
          <ac:picMkLst>
            <pc:docMk/>
            <pc:sldMk cId="0" sldId="265"/>
            <ac:picMk id="4" creationId="{7D2A5369-47F5-DF99-A50D-2CA3E0D7E814}"/>
          </ac:picMkLst>
        </pc:picChg>
        <pc:picChg chg="add mod">
          <ac:chgData name="Régis Desnos" userId="7e895473dd37a421" providerId="LiveId" clId="{A30895F5-F6E9-4B06-8352-68CCB25DF196}" dt="2024-04-30T08:10:17.227" v="80" actId="14100"/>
          <ac:picMkLst>
            <pc:docMk/>
            <pc:sldMk cId="0" sldId="265"/>
            <ac:picMk id="6" creationId="{805DD432-1025-34C7-B545-66F52391CAE6}"/>
          </ac:picMkLst>
        </pc:picChg>
      </pc:sldChg>
      <pc:sldChg chg="modSp mod">
        <pc:chgData name="Régis Desnos" userId="7e895473dd37a421" providerId="LiveId" clId="{A30895F5-F6E9-4B06-8352-68CCB25DF196}" dt="2024-04-30T08:11:41.598" v="153" actId="20577"/>
        <pc:sldMkLst>
          <pc:docMk/>
          <pc:sldMk cId="1958289921" sldId="266"/>
        </pc:sldMkLst>
        <pc:spChg chg="mod">
          <ac:chgData name="Régis Desnos" userId="7e895473dd37a421" providerId="LiveId" clId="{A30895F5-F6E9-4B06-8352-68CCB25DF196}" dt="2024-04-30T08:11:41.598" v="153" actId="20577"/>
          <ac:spMkLst>
            <pc:docMk/>
            <pc:sldMk cId="1958289921" sldId="266"/>
            <ac:spMk id="3" creationId="{3357E45F-F718-289F-361B-182BB3CE5DBB}"/>
          </ac:spMkLst>
        </pc:spChg>
        <pc:picChg chg="mod">
          <ac:chgData name="Régis Desnos" userId="7e895473dd37a421" providerId="LiveId" clId="{A30895F5-F6E9-4B06-8352-68CCB25DF196}" dt="2024-04-30T08:11:22.303" v="136" actId="1076"/>
          <ac:picMkLst>
            <pc:docMk/>
            <pc:sldMk cId="1958289921" sldId="266"/>
            <ac:picMk id="5" creationId="{0C9ED594-491E-F27F-50CB-DBF739D75EC7}"/>
          </ac:picMkLst>
        </pc:picChg>
      </pc:sldChg>
    </pc:docChg>
  </pc:docChgLst>
  <pc:docChgLst>
    <pc:chgData name="Régis Desnos" userId="7e895473dd37a421" providerId="LiveId" clId="{C98A0496-3F01-4DC7-B544-D7437FD421D4}"/>
    <pc:docChg chg="modSld">
      <pc:chgData name="Régis Desnos" userId="7e895473dd37a421" providerId="LiveId" clId="{C98A0496-3F01-4DC7-B544-D7437FD421D4}" dt="2024-06-08T14:42:25.134" v="0" actId="113"/>
      <pc:docMkLst>
        <pc:docMk/>
      </pc:docMkLst>
      <pc:sldChg chg="modSp mod">
        <pc:chgData name="Régis Desnos" userId="7e895473dd37a421" providerId="LiveId" clId="{C98A0496-3F01-4DC7-B544-D7437FD421D4}" dt="2024-06-08T14:42:25.134" v="0" actId="113"/>
        <pc:sldMkLst>
          <pc:docMk/>
          <pc:sldMk cId="0" sldId="265"/>
        </pc:sldMkLst>
        <pc:spChg chg="mod">
          <ac:chgData name="Régis Desnos" userId="7e895473dd37a421" providerId="LiveId" clId="{C98A0496-3F01-4DC7-B544-D7437FD421D4}" dt="2024-06-08T14:42:25.134" v="0" actId="113"/>
          <ac:spMkLst>
            <pc:docMk/>
            <pc:sldMk cId="0" sldId="265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7591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564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556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715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313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396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5030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953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669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574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2423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2476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2496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497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376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148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0" i="0">
                <a:solidFill>
                  <a:schemeClr val="bg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6466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322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39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9799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383" y="967417"/>
            <a:ext cx="2983978" cy="19450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4604"/>
            <a:r>
              <a:rPr lang="en-US" sz="3500" b="1" dirty="0">
                <a:solidFill>
                  <a:srgbClr val="FEFFFF"/>
                </a:solidFill>
                <a:latin typeface="+mj-lt"/>
                <a:cs typeface="+mj-cs"/>
              </a:rPr>
              <a:t>La</a:t>
            </a:r>
            <a:r>
              <a:rPr lang="en-US" sz="3500" b="1" spc="-100" dirty="0">
                <a:solidFill>
                  <a:srgbClr val="FEFFFF"/>
                </a:solidFill>
                <a:latin typeface="+mj-lt"/>
                <a:cs typeface="+mj-cs"/>
              </a:rPr>
              <a:t> </a:t>
            </a:r>
            <a:r>
              <a:rPr lang="en-US" sz="3500" b="1" spc="-5" dirty="0">
                <a:solidFill>
                  <a:srgbClr val="FEFFFF"/>
                </a:solidFill>
                <a:latin typeface="+mj-lt"/>
                <a:cs typeface="+mj-cs"/>
              </a:rPr>
              <a:t>E-</a:t>
            </a:r>
            <a:r>
              <a:rPr lang="en-US" sz="3500" b="1" spc="-5" dirty="0" err="1">
                <a:solidFill>
                  <a:srgbClr val="FEFFFF"/>
                </a:solidFill>
                <a:latin typeface="+mj-lt"/>
                <a:cs typeface="+mj-cs"/>
              </a:rPr>
              <a:t>Licence</a:t>
            </a:r>
            <a:endParaRPr lang="en-US" sz="3500" b="1" spc="-5" dirty="0">
              <a:solidFill>
                <a:srgbClr val="FEFFFF"/>
              </a:solidFill>
              <a:latin typeface="+mj-lt"/>
              <a:cs typeface="+mj-cs"/>
            </a:endParaRPr>
          </a:p>
        </p:txBody>
      </p:sp>
      <p:sp>
        <p:nvSpPr>
          <p:cNvPr id="45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4053016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Image 3" descr="Une image contenant balle, basket, compétition sportive, logo&#10;&#10;Description générée automatiquement">
            <a:extLst>
              <a:ext uri="{FF2B5EF4-FFF2-40B4-BE49-F238E27FC236}">
                <a16:creationId xmlns:a16="http://schemas.microsoft.com/office/drawing/2014/main" id="{E4F6DDDD-AB50-2068-7F66-22D74A3BC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6711" y="1980516"/>
            <a:ext cx="4230377" cy="4264220"/>
          </a:xfrm>
          <a:prstGeom prst="rect">
            <a:avLst/>
          </a:prstGeom>
          <a:noFill/>
        </p:spPr>
      </p:pic>
      <p:pic>
        <p:nvPicPr>
          <p:cNvPr id="5" name="Image 4" descr="Une image contenant texte, logo, Police, Graphique&#10;&#10;Description générée automatiquement">
            <a:extLst>
              <a:ext uri="{FF2B5EF4-FFF2-40B4-BE49-F238E27FC236}">
                <a16:creationId xmlns:a16="http://schemas.microsoft.com/office/drawing/2014/main" id="{F7C412EB-974F-49A9-EF70-33791D38A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8"/>
            <a:ext cx="9144000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1AC6D3-B2BB-10F7-CE0C-D11BEFD7C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spc="-10" dirty="0"/>
              <a:t>         Dématérialisation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57E45F-F718-289F-361B-182BB3CE5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1" y="2133600"/>
            <a:ext cx="7543800" cy="3777622"/>
          </a:xfrm>
        </p:spPr>
        <p:txBody>
          <a:bodyPr>
            <a:normAutofit lnSpcReduction="10000"/>
          </a:bodyPr>
          <a:lstStyle/>
          <a:p>
            <a:pPr marL="89535" indent="0">
              <a:lnSpc>
                <a:spcPct val="100000"/>
              </a:lnSpc>
              <a:spcBef>
                <a:spcPts val="100"/>
              </a:spcBef>
              <a:buNone/>
              <a:tabLst>
                <a:tab pos="446405" algn="l"/>
              </a:tabLst>
            </a:pPr>
            <a:r>
              <a:rPr lang="fr-FR" dirty="0"/>
              <a:t>- </a:t>
            </a:r>
            <a:r>
              <a:rPr lang="fr-FR" sz="1800" dirty="0"/>
              <a:t>Les</a:t>
            </a:r>
            <a:r>
              <a:rPr lang="fr-FR" sz="1800" spc="-10" dirty="0"/>
              <a:t> </a:t>
            </a:r>
            <a:r>
              <a:rPr lang="fr-FR" sz="1800" dirty="0"/>
              <a:t>licences</a:t>
            </a:r>
            <a:r>
              <a:rPr lang="fr-FR" sz="1800" spc="-20" dirty="0"/>
              <a:t> </a:t>
            </a:r>
            <a:r>
              <a:rPr lang="fr-FR" sz="1800" dirty="0"/>
              <a:t>se</a:t>
            </a:r>
            <a:r>
              <a:rPr lang="fr-FR" sz="1800" spc="-5" dirty="0"/>
              <a:t> </a:t>
            </a:r>
            <a:r>
              <a:rPr lang="fr-FR" sz="1800" dirty="0"/>
              <a:t>font</a:t>
            </a:r>
            <a:r>
              <a:rPr lang="fr-FR" sz="1800" spc="-5" dirty="0"/>
              <a:t> </a:t>
            </a:r>
            <a:r>
              <a:rPr lang="fr-FR" sz="1800" dirty="0"/>
              <a:t>entièrement</a:t>
            </a:r>
            <a:r>
              <a:rPr lang="fr-FR" sz="1800" spc="-55" dirty="0"/>
              <a:t> </a:t>
            </a:r>
            <a:r>
              <a:rPr lang="fr-FR" sz="1800" dirty="0"/>
              <a:t>en</a:t>
            </a:r>
            <a:r>
              <a:rPr lang="fr-FR" sz="1800" spc="5" dirty="0"/>
              <a:t> </a:t>
            </a:r>
            <a:r>
              <a:rPr lang="fr-FR" sz="1800" dirty="0"/>
              <a:t>ligne</a:t>
            </a:r>
          </a:p>
          <a:p>
            <a:pPr marL="89535" indent="0">
              <a:lnSpc>
                <a:spcPct val="100000"/>
              </a:lnSpc>
              <a:buNone/>
              <a:tabLst>
                <a:tab pos="446405" algn="l"/>
              </a:tabLst>
            </a:pPr>
            <a:r>
              <a:rPr lang="fr-FR" sz="1800" dirty="0"/>
              <a:t>- Après réception </a:t>
            </a:r>
            <a:r>
              <a:rPr lang="fr-FR" dirty="0"/>
              <a:t>de votre mail avec le nom, prénom, la date de naissance et l’email</a:t>
            </a:r>
            <a:r>
              <a:rPr lang="fr-FR" sz="1800" dirty="0"/>
              <a:t>, </a:t>
            </a:r>
            <a:r>
              <a:rPr lang="fr-FR" dirty="0"/>
              <a:t>l</a:t>
            </a:r>
            <a:r>
              <a:rPr lang="fr-FR" sz="1800" dirty="0"/>
              <a:t>e</a:t>
            </a:r>
            <a:r>
              <a:rPr lang="fr-FR" sz="1800" spc="-5" dirty="0"/>
              <a:t> </a:t>
            </a:r>
            <a:r>
              <a:rPr lang="fr-FR" sz="1800" dirty="0"/>
              <a:t>club</a:t>
            </a:r>
            <a:r>
              <a:rPr lang="fr-FR" sz="1800" spc="-5" dirty="0"/>
              <a:t> </a:t>
            </a:r>
            <a:r>
              <a:rPr lang="fr-FR" sz="1800" dirty="0"/>
              <a:t>envoie</a:t>
            </a:r>
            <a:r>
              <a:rPr lang="fr-FR" sz="1800" spc="-15" dirty="0"/>
              <a:t> </a:t>
            </a:r>
            <a:r>
              <a:rPr lang="fr-FR" sz="1800" dirty="0"/>
              <a:t>une</a:t>
            </a:r>
            <a:r>
              <a:rPr lang="fr-FR" sz="1800" spc="-5" dirty="0"/>
              <a:t> </a:t>
            </a:r>
            <a:r>
              <a:rPr lang="fr-FR" sz="1800" b="1" dirty="0"/>
              <a:t>pré</a:t>
            </a:r>
            <a:r>
              <a:rPr lang="fr-FR" sz="1800" b="1" spc="-20" dirty="0"/>
              <a:t> </a:t>
            </a:r>
            <a:r>
              <a:rPr lang="fr-FR" sz="1800" b="1" dirty="0"/>
              <a:t>inscription</a:t>
            </a:r>
            <a:r>
              <a:rPr lang="fr-FR" sz="1800" b="1" spc="-15" dirty="0"/>
              <a:t> </a:t>
            </a:r>
            <a:r>
              <a:rPr lang="fr-FR" sz="1800" dirty="0"/>
              <a:t>à la FFBB</a:t>
            </a:r>
          </a:p>
          <a:p>
            <a:pPr marL="0" marR="568325" indent="0">
              <a:lnSpc>
                <a:spcPct val="100000"/>
              </a:lnSpc>
              <a:buNone/>
              <a:tabLst>
                <a:tab pos="446405" algn="l"/>
              </a:tabLst>
            </a:pPr>
            <a:r>
              <a:rPr lang="fr-FR" sz="1800" dirty="0"/>
              <a:t> - Vous </a:t>
            </a:r>
            <a:r>
              <a:rPr lang="fr-FR" sz="1800" spc="-5" dirty="0"/>
              <a:t>recevez un </a:t>
            </a:r>
            <a:r>
              <a:rPr lang="fr-FR" sz="1800" dirty="0"/>
              <a:t>lien </a:t>
            </a:r>
            <a:r>
              <a:rPr lang="fr-FR" sz="1800" spc="-5" dirty="0"/>
              <a:t>de </a:t>
            </a:r>
            <a:r>
              <a:rPr lang="fr-FR" sz="1800" dirty="0"/>
              <a:t>la FFBB par mail </a:t>
            </a:r>
            <a:r>
              <a:rPr lang="fr-FR" sz="1800" spc="-885" dirty="0"/>
              <a:t> </a:t>
            </a:r>
            <a:r>
              <a:rPr lang="fr-FR" sz="1800" dirty="0"/>
              <a:t>(modèle</a:t>
            </a:r>
            <a:r>
              <a:rPr lang="fr-FR" sz="1800" spc="-45" dirty="0"/>
              <a:t> </a:t>
            </a:r>
            <a:r>
              <a:rPr lang="fr-FR" sz="1800" spc="-10" dirty="0"/>
              <a:t>ci-dessous)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12065" indent="0">
              <a:lnSpc>
                <a:spcPct val="100000"/>
              </a:lnSpc>
              <a:spcBef>
                <a:spcPts val="100"/>
              </a:spcBef>
              <a:buNone/>
              <a:tabLst>
                <a:tab pos="368935" algn="l"/>
              </a:tabLst>
            </a:pPr>
            <a:r>
              <a:rPr lang="fr-FR" sz="1800" spc="-5" dirty="0">
                <a:latin typeface="Comic Sans MS"/>
                <a:cs typeface="Comic Sans MS"/>
              </a:rPr>
              <a:t>-Vérifiez</a:t>
            </a:r>
            <a:r>
              <a:rPr lang="fr-FR" sz="1800" spc="-20" dirty="0">
                <a:latin typeface="Comic Sans MS"/>
                <a:cs typeface="Comic Sans MS"/>
              </a:rPr>
              <a:t> </a:t>
            </a:r>
            <a:r>
              <a:rPr lang="fr-FR" sz="1800" dirty="0">
                <a:latin typeface="Comic Sans MS"/>
                <a:cs typeface="Comic Sans MS"/>
              </a:rPr>
              <a:t>vos</a:t>
            </a:r>
            <a:r>
              <a:rPr lang="fr-FR" sz="1800" spc="-10" dirty="0">
                <a:latin typeface="Comic Sans MS"/>
                <a:cs typeface="Comic Sans MS"/>
              </a:rPr>
              <a:t> </a:t>
            </a:r>
            <a:r>
              <a:rPr lang="fr-FR" sz="1800" dirty="0">
                <a:latin typeface="Comic Sans MS"/>
                <a:cs typeface="Comic Sans MS"/>
              </a:rPr>
              <a:t>spam</a:t>
            </a:r>
            <a:r>
              <a:rPr lang="fr-FR" sz="1800" spc="-25" dirty="0">
                <a:latin typeface="Comic Sans MS"/>
                <a:cs typeface="Comic Sans MS"/>
              </a:rPr>
              <a:t> </a:t>
            </a:r>
            <a:r>
              <a:rPr lang="fr-FR" sz="1800" dirty="0">
                <a:latin typeface="Comic Sans MS"/>
                <a:cs typeface="Comic Sans MS"/>
              </a:rPr>
              <a:t>!</a:t>
            </a:r>
          </a:p>
          <a:p>
            <a:pPr marL="0" marR="5080" indent="0">
              <a:lnSpc>
                <a:spcPct val="100000"/>
              </a:lnSpc>
              <a:buNone/>
              <a:tabLst>
                <a:tab pos="368935" algn="l"/>
              </a:tabLst>
            </a:pPr>
            <a:r>
              <a:rPr lang="fr-FR" sz="1800" dirty="0">
                <a:latin typeface="Comic Sans MS"/>
                <a:cs typeface="Comic Sans MS"/>
              </a:rPr>
              <a:t>-Cliquez sur le lien “formulaire </a:t>
            </a:r>
            <a:r>
              <a:rPr lang="fr-FR" sz="1800" spc="-10" dirty="0">
                <a:latin typeface="Comic Sans MS"/>
                <a:cs typeface="Comic Sans MS"/>
              </a:rPr>
              <a:t>e-licence” </a:t>
            </a:r>
            <a:r>
              <a:rPr lang="fr-FR" sz="1800" spc="-885" dirty="0">
                <a:latin typeface="Comic Sans MS"/>
                <a:cs typeface="Comic Sans MS"/>
              </a:rPr>
              <a:t> </a:t>
            </a:r>
            <a:r>
              <a:rPr lang="fr-FR" sz="1800" dirty="0">
                <a:latin typeface="Comic Sans MS"/>
                <a:cs typeface="Comic Sans MS"/>
              </a:rPr>
              <a:t>pour</a:t>
            </a:r>
            <a:r>
              <a:rPr lang="fr-FR" sz="1800" spc="-5" dirty="0">
                <a:latin typeface="Comic Sans MS"/>
                <a:cs typeface="Comic Sans MS"/>
              </a:rPr>
              <a:t> </a:t>
            </a:r>
            <a:r>
              <a:rPr lang="fr-FR" sz="1800" dirty="0">
                <a:latin typeface="Comic Sans MS"/>
                <a:cs typeface="Comic Sans MS"/>
              </a:rPr>
              <a:t>lancer</a:t>
            </a:r>
            <a:r>
              <a:rPr lang="fr-FR" sz="1800" spc="-15" dirty="0">
                <a:latin typeface="Comic Sans MS"/>
                <a:cs typeface="Comic Sans MS"/>
              </a:rPr>
              <a:t> </a:t>
            </a:r>
            <a:r>
              <a:rPr lang="fr-FR" sz="1800" spc="-5" dirty="0">
                <a:latin typeface="Comic Sans MS"/>
                <a:cs typeface="Comic Sans MS"/>
              </a:rPr>
              <a:t>votre</a:t>
            </a:r>
            <a:r>
              <a:rPr lang="fr-FR" sz="1800" spc="-10" dirty="0">
                <a:latin typeface="Comic Sans MS"/>
                <a:cs typeface="Comic Sans MS"/>
              </a:rPr>
              <a:t> </a:t>
            </a:r>
            <a:r>
              <a:rPr lang="fr-FR" sz="1800" dirty="0">
                <a:latin typeface="Comic Sans MS"/>
                <a:cs typeface="Comic Sans MS"/>
              </a:rPr>
              <a:t>inscription</a:t>
            </a:r>
            <a:r>
              <a:rPr lang="fr-FR" sz="1800" spc="-20" dirty="0">
                <a:latin typeface="Comic Sans MS"/>
                <a:cs typeface="Comic Sans MS"/>
              </a:rPr>
              <a:t> </a:t>
            </a:r>
            <a:r>
              <a:rPr lang="fr-FR" sz="1800" dirty="0">
                <a:latin typeface="Comic Sans MS"/>
                <a:cs typeface="Comic Sans MS"/>
              </a:rPr>
              <a:t>en</a:t>
            </a:r>
            <a:r>
              <a:rPr lang="fr-FR" sz="1800" spc="5" dirty="0">
                <a:latin typeface="Comic Sans MS"/>
                <a:cs typeface="Comic Sans MS"/>
              </a:rPr>
              <a:t> </a:t>
            </a:r>
            <a:r>
              <a:rPr lang="fr-FR" sz="1800" dirty="0">
                <a:latin typeface="Comic Sans MS"/>
                <a:cs typeface="Comic Sans MS"/>
              </a:rPr>
              <a:t>ligne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 descr="Une image contenant balle, basket, compétition sportive, logo&#10;&#10;Description générée automatiquement">
            <a:extLst>
              <a:ext uri="{FF2B5EF4-FFF2-40B4-BE49-F238E27FC236}">
                <a16:creationId xmlns:a16="http://schemas.microsoft.com/office/drawing/2014/main" id="{09E4CD56-AFA5-0458-50F8-5A1986A45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152400"/>
            <a:ext cx="1295400" cy="1305763"/>
          </a:xfrm>
          <a:prstGeom prst="rect">
            <a:avLst/>
          </a:prstGeom>
          <a:noFill/>
        </p:spPr>
      </p:pic>
      <p:pic>
        <p:nvPicPr>
          <p:cNvPr id="5" name="object 7">
            <a:extLst>
              <a:ext uri="{FF2B5EF4-FFF2-40B4-BE49-F238E27FC236}">
                <a16:creationId xmlns:a16="http://schemas.microsoft.com/office/drawing/2014/main" id="{0C9ED594-491E-F27F-50CB-DBF739D75EC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9500" y="3581400"/>
            <a:ext cx="4800600" cy="116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89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2800" y="289184"/>
            <a:ext cx="502919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Page</a:t>
            </a:r>
            <a:r>
              <a:rPr lang="fr-FR" sz="4800" spc="-75" dirty="0"/>
              <a:t> </a:t>
            </a:r>
            <a:r>
              <a:rPr sz="4800" spc="-10" dirty="0" err="1"/>
              <a:t>d’accueil</a:t>
            </a:r>
            <a:endParaRPr sz="48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47919" y="1981200"/>
            <a:ext cx="4211828" cy="408083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5927" y="1727517"/>
            <a:ext cx="4293235" cy="433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27380">
              <a:lnSpc>
                <a:spcPct val="100000"/>
              </a:lnSpc>
              <a:spcBef>
                <a:spcPts val="100"/>
              </a:spcBef>
              <a:buChar char="●"/>
              <a:tabLst>
                <a:tab pos="368935" algn="l"/>
              </a:tabLst>
            </a:pPr>
            <a:endParaRPr lang="fr-FR" sz="2800" dirty="0">
              <a:latin typeface="Comic Sans MS"/>
              <a:cs typeface="Comic Sans MS"/>
            </a:endParaRPr>
          </a:p>
          <a:p>
            <a:pPr marL="12700" marR="627380">
              <a:lnSpc>
                <a:spcPct val="100000"/>
              </a:lnSpc>
              <a:spcBef>
                <a:spcPts val="100"/>
              </a:spcBef>
              <a:buChar char="●"/>
              <a:tabLst>
                <a:tab pos="368935" algn="l"/>
              </a:tabLst>
            </a:pPr>
            <a:r>
              <a:rPr sz="2800" dirty="0">
                <a:latin typeface="Comic Sans MS"/>
                <a:cs typeface="Comic Sans MS"/>
              </a:rPr>
              <a:t>Entrez la date </a:t>
            </a:r>
            <a:r>
              <a:rPr sz="2800" spc="-5" dirty="0">
                <a:latin typeface="Comic Sans MS"/>
                <a:cs typeface="Comic Sans MS"/>
              </a:rPr>
              <a:t>de </a:t>
            </a:r>
            <a:r>
              <a:rPr sz="2800" dirty="0">
                <a:latin typeface="Comic Sans MS"/>
                <a:cs typeface="Comic Sans MS"/>
              </a:rPr>
              <a:t> naissance</a:t>
            </a:r>
            <a:r>
              <a:rPr sz="2800" spc="-80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du</a:t>
            </a:r>
            <a:r>
              <a:rPr sz="2800" spc="-40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licencié</a:t>
            </a:r>
          </a:p>
          <a:p>
            <a:pPr marL="12700" marR="732155">
              <a:lnSpc>
                <a:spcPct val="100000"/>
              </a:lnSpc>
              <a:spcBef>
                <a:spcPts val="5"/>
              </a:spcBef>
              <a:buChar char="●"/>
              <a:tabLst>
                <a:tab pos="368935" algn="l"/>
              </a:tabLst>
            </a:pPr>
            <a:r>
              <a:rPr sz="2800" spc="-5" dirty="0">
                <a:latin typeface="Comic Sans MS"/>
                <a:cs typeface="Comic Sans MS"/>
              </a:rPr>
              <a:t>Cochez</a:t>
            </a:r>
            <a:r>
              <a:rPr sz="2800" spc="-35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les</a:t>
            </a:r>
            <a:r>
              <a:rPr sz="2800" spc="-30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images </a:t>
            </a:r>
            <a:r>
              <a:rPr sz="2800" spc="-885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demandées</a:t>
            </a:r>
            <a:endParaRPr sz="2800" dirty="0">
              <a:latin typeface="Comic Sans MS"/>
              <a:cs typeface="Comic Sans MS"/>
            </a:endParaRPr>
          </a:p>
          <a:p>
            <a:pPr marL="368300" indent="-356235">
              <a:lnSpc>
                <a:spcPct val="100000"/>
              </a:lnSpc>
              <a:spcBef>
                <a:spcPts val="5"/>
              </a:spcBef>
              <a:buChar char="●"/>
              <a:tabLst>
                <a:tab pos="368935" algn="l"/>
              </a:tabLst>
            </a:pPr>
            <a:r>
              <a:rPr sz="2800" spc="-5" dirty="0">
                <a:latin typeface="Comic Sans MS"/>
                <a:cs typeface="Comic Sans MS"/>
              </a:rPr>
              <a:t>Validez</a:t>
            </a:r>
            <a:r>
              <a:rPr sz="2800" spc="-15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sur </a:t>
            </a:r>
            <a:r>
              <a:rPr sz="2800" spc="-5" dirty="0">
                <a:latin typeface="Comic Sans MS"/>
                <a:cs typeface="Comic Sans MS"/>
              </a:rPr>
              <a:t>“j’y</a:t>
            </a:r>
            <a:r>
              <a:rPr sz="2800" spc="-10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vais”</a:t>
            </a:r>
            <a:endParaRPr sz="2800" dirty="0">
              <a:latin typeface="Comic Sans MS"/>
              <a:cs typeface="Comic Sans MS"/>
            </a:endParaRPr>
          </a:p>
          <a:p>
            <a:pPr marL="12700" marR="86995">
              <a:lnSpc>
                <a:spcPct val="100000"/>
              </a:lnSpc>
              <a:buChar char="●"/>
              <a:tabLst>
                <a:tab pos="368935" algn="l"/>
              </a:tabLst>
            </a:pPr>
            <a:r>
              <a:rPr sz="2800" dirty="0">
                <a:latin typeface="Comic Sans MS"/>
                <a:cs typeface="Comic Sans MS"/>
              </a:rPr>
              <a:t>Vous</a:t>
            </a:r>
            <a:r>
              <a:rPr sz="2800" spc="-15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avez</a:t>
            </a:r>
            <a:r>
              <a:rPr sz="2800" spc="-30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1</a:t>
            </a:r>
            <a:r>
              <a:rPr sz="2800" spc="-20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mois</a:t>
            </a:r>
            <a:r>
              <a:rPr sz="2800" spc="-35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pour </a:t>
            </a:r>
            <a:r>
              <a:rPr sz="2800" spc="-885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finaliser</a:t>
            </a:r>
            <a:r>
              <a:rPr sz="2800" spc="-40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l’inscription</a:t>
            </a:r>
          </a:p>
          <a:p>
            <a:pPr marL="12700" marR="5080">
              <a:lnSpc>
                <a:spcPct val="100000"/>
              </a:lnSpc>
              <a:buChar char="●"/>
              <a:tabLst>
                <a:tab pos="368935" algn="l"/>
              </a:tabLst>
            </a:pPr>
            <a:r>
              <a:rPr sz="2800" dirty="0">
                <a:latin typeface="Comic Sans MS"/>
                <a:cs typeface="Comic Sans MS"/>
              </a:rPr>
              <a:t>Vous </a:t>
            </a:r>
            <a:r>
              <a:rPr sz="2800" spc="-5" dirty="0">
                <a:latin typeface="Comic Sans MS"/>
                <a:cs typeface="Comic Sans MS"/>
              </a:rPr>
              <a:t>rencontrerez </a:t>
            </a:r>
            <a:r>
              <a:rPr sz="2800" dirty="0">
                <a:latin typeface="Comic Sans MS"/>
                <a:cs typeface="Comic Sans MS"/>
              </a:rPr>
              <a:t> ensuite</a:t>
            </a:r>
            <a:r>
              <a:rPr sz="2800" spc="-85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plusieurs</a:t>
            </a:r>
            <a:r>
              <a:rPr sz="2800" spc="-20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étapes</a:t>
            </a:r>
          </a:p>
        </p:txBody>
      </p:sp>
      <p:pic>
        <p:nvPicPr>
          <p:cNvPr id="5" name="Image 4" descr="Une image contenant balle, basket, compétition sportive, logo&#10;&#10;Description générée automatiquement">
            <a:extLst>
              <a:ext uri="{FF2B5EF4-FFF2-40B4-BE49-F238E27FC236}">
                <a16:creationId xmlns:a16="http://schemas.microsoft.com/office/drawing/2014/main" id="{7A24582B-0E36-7179-D93A-3364F5F9C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0527"/>
            <a:ext cx="1447800" cy="1449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0400" y="192222"/>
            <a:ext cx="46729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/>
              <a:t>Etape</a:t>
            </a:r>
            <a:r>
              <a:rPr sz="4800" b="1" spc="-45" dirty="0"/>
              <a:t> </a:t>
            </a:r>
            <a:r>
              <a:rPr sz="4800" b="1" dirty="0"/>
              <a:t>1</a:t>
            </a:r>
            <a:r>
              <a:rPr sz="4800" b="1" spc="-25" dirty="0"/>
              <a:t> </a:t>
            </a:r>
            <a:r>
              <a:rPr sz="4800" b="1" dirty="0"/>
              <a:t>:</a:t>
            </a:r>
            <a:r>
              <a:rPr sz="4800" b="1" spc="-20" dirty="0"/>
              <a:t> </a:t>
            </a:r>
            <a:r>
              <a:rPr sz="4800" b="1" spc="-5" dirty="0"/>
              <a:t>Je</a:t>
            </a:r>
            <a:r>
              <a:rPr sz="4800" b="1" spc="-20" dirty="0"/>
              <a:t> </a:t>
            </a:r>
            <a:r>
              <a:rPr sz="4800" b="1" dirty="0"/>
              <a:t>suis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1615" y="1870773"/>
            <a:ext cx="4243070" cy="3684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●"/>
              <a:tabLst>
                <a:tab pos="368300" algn="l"/>
              </a:tabLst>
            </a:pPr>
            <a:r>
              <a:rPr sz="3000" spc="-5" dirty="0">
                <a:latin typeface="Comic Sans MS"/>
                <a:cs typeface="Comic Sans MS"/>
              </a:rPr>
              <a:t>Remplissez </a:t>
            </a:r>
            <a:r>
              <a:rPr sz="3000" dirty="0">
                <a:latin typeface="Comic Sans MS"/>
                <a:cs typeface="Comic Sans MS"/>
              </a:rPr>
              <a:t>les </a:t>
            </a:r>
            <a:r>
              <a:rPr sz="3000" spc="5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informations</a:t>
            </a:r>
            <a:r>
              <a:rPr sz="3000" spc="-85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du</a:t>
            </a:r>
            <a:r>
              <a:rPr sz="3000" spc="-30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licencié</a:t>
            </a:r>
          </a:p>
          <a:p>
            <a:pPr marL="12700" marR="342900">
              <a:lnSpc>
                <a:spcPct val="100000"/>
              </a:lnSpc>
              <a:spcBef>
                <a:spcPts val="3604"/>
              </a:spcBef>
              <a:buChar char="●"/>
              <a:tabLst>
                <a:tab pos="368300" algn="l"/>
              </a:tabLst>
            </a:pPr>
            <a:r>
              <a:rPr sz="3000" dirty="0">
                <a:latin typeface="Comic Sans MS"/>
                <a:cs typeface="Comic Sans MS"/>
              </a:rPr>
              <a:t>Importez</a:t>
            </a:r>
            <a:r>
              <a:rPr sz="3000" spc="-80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une</a:t>
            </a:r>
            <a:r>
              <a:rPr sz="3000" spc="-45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photo </a:t>
            </a:r>
            <a:r>
              <a:rPr sz="3000" spc="-880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d’identité</a:t>
            </a:r>
            <a:endParaRPr sz="3000" dirty="0">
              <a:latin typeface="Comic Sans MS"/>
              <a:cs typeface="Comic Sans MS"/>
            </a:endParaRPr>
          </a:p>
          <a:p>
            <a:pPr marL="12700" marR="673735">
              <a:lnSpc>
                <a:spcPct val="100000"/>
              </a:lnSpc>
              <a:spcBef>
                <a:spcPts val="3604"/>
              </a:spcBef>
              <a:buChar char="●"/>
              <a:tabLst>
                <a:tab pos="368300" algn="l"/>
              </a:tabLst>
            </a:pPr>
            <a:r>
              <a:rPr sz="3000" spc="-5" dirty="0">
                <a:latin typeface="Comic Sans MS"/>
                <a:cs typeface="Comic Sans MS"/>
              </a:rPr>
              <a:t>Cliquez</a:t>
            </a:r>
            <a:r>
              <a:rPr sz="3000" spc="-35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sur</a:t>
            </a:r>
            <a:r>
              <a:rPr sz="3000" spc="-50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“étape </a:t>
            </a:r>
            <a:r>
              <a:rPr sz="3000" spc="-880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suivante”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5047" y="1428699"/>
            <a:ext cx="4461636" cy="4500626"/>
          </a:xfrm>
          <a:prstGeom prst="rect">
            <a:avLst/>
          </a:prstGeom>
        </p:spPr>
      </p:pic>
      <p:pic>
        <p:nvPicPr>
          <p:cNvPr id="5" name="Image 4" descr="Une image contenant balle, basket, compétition sportive, logo&#10;&#10;Description générée automatiquement">
            <a:extLst>
              <a:ext uri="{FF2B5EF4-FFF2-40B4-BE49-F238E27FC236}">
                <a16:creationId xmlns:a16="http://schemas.microsoft.com/office/drawing/2014/main" id="{83189F42-2696-BF5D-6A94-359AC5F0C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5339"/>
            <a:ext cx="1237088" cy="1246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0204" y="216852"/>
            <a:ext cx="60782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Etape</a:t>
            </a:r>
            <a:r>
              <a:rPr sz="4800" spc="-45" dirty="0"/>
              <a:t> </a:t>
            </a:r>
            <a:r>
              <a:rPr sz="4800" dirty="0"/>
              <a:t>2</a:t>
            </a:r>
            <a:r>
              <a:rPr sz="4800" spc="-25" dirty="0"/>
              <a:t> </a:t>
            </a:r>
            <a:r>
              <a:rPr sz="4800" dirty="0"/>
              <a:t>:</a:t>
            </a:r>
            <a:r>
              <a:rPr sz="4800" spc="-5" dirty="0"/>
              <a:t>Je</a:t>
            </a:r>
            <a:r>
              <a:rPr sz="4800" spc="-40" dirty="0"/>
              <a:t> </a:t>
            </a:r>
            <a:r>
              <a:rPr sz="4800" dirty="0"/>
              <a:t>souhaite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600" y="2585402"/>
            <a:ext cx="3962400" cy="22108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5255">
              <a:lnSpc>
                <a:spcPct val="100000"/>
              </a:lnSpc>
              <a:spcBef>
                <a:spcPts val="100"/>
              </a:spcBef>
              <a:buChar char="●"/>
              <a:tabLst>
                <a:tab pos="368300" algn="l"/>
              </a:tabLst>
            </a:pPr>
            <a:endParaRPr lang="fr-FR" sz="2800" dirty="0">
              <a:latin typeface="Comic Sans MS"/>
              <a:cs typeface="Comic Sans MS"/>
            </a:endParaRPr>
          </a:p>
          <a:p>
            <a:pPr marL="12700" marR="135255">
              <a:lnSpc>
                <a:spcPct val="100000"/>
              </a:lnSpc>
              <a:spcBef>
                <a:spcPts val="100"/>
              </a:spcBef>
              <a:buChar char="●"/>
              <a:tabLst>
                <a:tab pos="368300" algn="l"/>
              </a:tabLst>
            </a:pPr>
            <a:r>
              <a:rPr sz="2800" dirty="0" err="1">
                <a:latin typeface="Comic Sans MS"/>
                <a:cs typeface="Comic Sans MS"/>
              </a:rPr>
              <a:t>Choisissez</a:t>
            </a:r>
            <a:r>
              <a:rPr sz="2800" spc="-30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le</a:t>
            </a:r>
            <a:r>
              <a:rPr sz="2800" spc="-35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type</a:t>
            </a:r>
            <a:r>
              <a:rPr sz="2800" spc="-30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de </a:t>
            </a:r>
            <a:r>
              <a:rPr sz="2800" spc="-880" dirty="0">
                <a:latin typeface="Comic Sans MS"/>
                <a:cs typeface="Comic Sans MS"/>
              </a:rPr>
              <a:t> </a:t>
            </a:r>
            <a:r>
              <a:rPr lang="fr-FR" sz="2800" spc="-880" dirty="0">
                <a:latin typeface="Comic Sans MS"/>
                <a:cs typeface="Comic Sans MS"/>
              </a:rPr>
              <a:t>       </a:t>
            </a:r>
            <a:r>
              <a:rPr sz="2800" dirty="0" err="1">
                <a:latin typeface="Comic Sans MS"/>
                <a:cs typeface="Comic Sans MS"/>
              </a:rPr>
              <a:t>licence</a:t>
            </a:r>
            <a:r>
              <a:rPr sz="2800" spc="-55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compétition</a:t>
            </a:r>
          </a:p>
          <a:p>
            <a:pPr marL="368300" indent="-355600">
              <a:lnSpc>
                <a:spcPct val="100000"/>
              </a:lnSpc>
              <a:spcBef>
                <a:spcPts val="3604"/>
              </a:spcBef>
              <a:buChar char="●"/>
              <a:tabLst>
                <a:tab pos="368300" algn="l"/>
              </a:tabLst>
            </a:pPr>
            <a:r>
              <a:rPr sz="2800" spc="-5" dirty="0">
                <a:latin typeface="Comic Sans MS"/>
                <a:cs typeface="Comic Sans MS"/>
              </a:rPr>
              <a:t>Cliquez</a:t>
            </a:r>
            <a:r>
              <a:rPr sz="2800" spc="-20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sur</a:t>
            </a:r>
            <a:r>
              <a:rPr sz="2800" spc="-25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“je</a:t>
            </a:r>
            <a:r>
              <a:rPr sz="2800" spc="-30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valide</a:t>
            </a: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”</a:t>
            </a:r>
            <a:endParaRPr sz="2800" dirty="0">
              <a:latin typeface="Comic Sans MS"/>
              <a:cs typeface="Comic Sans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1219200"/>
            <a:ext cx="4449953" cy="5133975"/>
          </a:xfrm>
          <a:prstGeom prst="rect">
            <a:avLst/>
          </a:prstGeom>
        </p:spPr>
      </p:pic>
      <p:pic>
        <p:nvPicPr>
          <p:cNvPr id="5" name="Image 4" descr="Une image contenant balle, basket, compétition sportive, logo&#10;&#10;Description générée automatiquement">
            <a:extLst>
              <a:ext uri="{FF2B5EF4-FFF2-40B4-BE49-F238E27FC236}">
                <a16:creationId xmlns:a16="http://schemas.microsoft.com/office/drawing/2014/main" id="{1C2DCBC2-0862-DAA1-700A-6333639B9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204" y="967912"/>
            <a:ext cx="1405729" cy="141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6750" y="216852"/>
            <a:ext cx="64147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Etape</a:t>
            </a:r>
            <a:r>
              <a:rPr sz="4800" spc="-45" dirty="0"/>
              <a:t> </a:t>
            </a:r>
            <a:r>
              <a:rPr sz="4800" dirty="0"/>
              <a:t>3</a:t>
            </a:r>
            <a:r>
              <a:rPr sz="4800" spc="-25" dirty="0"/>
              <a:t> </a:t>
            </a:r>
            <a:r>
              <a:rPr sz="4800" dirty="0"/>
              <a:t>:</a:t>
            </a:r>
            <a:r>
              <a:rPr sz="4800" spc="-20" dirty="0"/>
              <a:t> </a:t>
            </a:r>
            <a:r>
              <a:rPr sz="4800" spc="-5" dirty="0"/>
              <a:t>Justificatifs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533400" y="2585402"/>
            <a:ext cx="4038600" cy="26417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67995">
              <a:lnSpc>
                <a:spcPct val="100000"/>
              </a:lnSpc>
              <a:spcBef>
                <a:spcPts val="100"/>
              </a:spcBef>
              <a:buChar char="●"/>
              <a:tabLst>
                <a:tab pos="368300" algn="l"/>
              </a:tabLst>
            </a:pPr>
            <a:endParaRPr lang="fr-FR" sz="2800" spc="-5" dirty="0">
              <a:latin typeface="Comic Sans MS"/>
              <a:cs typeface="Comic Sans MS"/>
            </a:endParaRPr>
          </a:p>
          <a:p>
            <a:pPr marL="12700" marR="467995">
              <a:lnSpc>
                <a:spcPct val="100000"/>
              </a:lnSpc>
              <a:spcBef>
                <a:spcPts val="100"/>
              </a:spcBef>
              <a:buChar char="●"/>
              <a:tabLst>
                <a:tab pos="368300" algn="l"/>
              </a:tabLst>
            </a:pPr>
            <a:r>
              <a:rPr sz="2800" spc="-5" dirty="0" err="1">
                <a:latin typeface="Comic Sans MS"/>
                <a:cs typeface="Comic Sans MS"/>
              </a:rPr>
              <a:t>Importez</a:t>
            </a:r>
            <a:r>
              <a:rPr sz="2800" spc="-5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les </a:t>
            </a:r>
            <a:r>
              <a:rPr sz="2800" spc="5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documents</a:t>
            </a:r>
            <a:r>
              <a:rPr sz="2800" spc="-95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demandés </a:t>
            </a:r>
            <a:r>
              <a:rPr sz="2800" spc="-885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sur</a:t>
            </a:r>
            <a:r>
              <a:rPr sz="2800" spc="-30" dirty="0">
                <a:latin typeface="Comic Sans MS"/>
                <a:cs typeface="Comic Sans MS"/>
              </a:rPr>
              <a:t> </a:t>
            </a:r>
            <a:r>
              <a:rPr sz="2800" dirty="0">
                <a:latin typeface="Comic Sans MS"/>
                <a:cs typeface="Comic Sans MS"/>
              </a:rPr>
              <a:t>chaque</a:t>
            </a:r>
            <a:r>
              <a:rPr sz="2800" spc="-10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icône</a:t>
            </a:r>
            <a:endParaRPr sz="2800" dirty="0">
              <a:latin typeface="Comic Sans MS"/>
              <a:cs typeface="Comic Sans MS"/>
            </a:endParaRPr>
          </a:p>
          <a:p>
            <a:pPr marL="368300" indent="-355600">
              <a:lnSpc>
                <a:spcPct val="100000"/>
              </a:lnSpc>
              <a:spcBef>
                <a:spcPts val="3604"/>
              </a:spcBef>
              <a:buChar char="●"/>
              <a:tabLst>
                <a:tab pos="368300" algn="l"/>
              </a:tabLst>
            </a:pPr>
            <a:r>
              <a:rPr sz="2800" spc="-5" dirty="0">
                <a:latin typeface="Comic Sans MS"/>
                <a:cs typeface="Comic Sans MS"/>
              </a:rPr>
              <a:t>Cliquez </a:t>
            </a:r>
            <a:r>
              <a:rPr sz="2800" dirty="0">
                <a:latin typeface="Comic Sans MS"/>
                <a:cs typeface="Comic Sans MS"/>
              </a:rPr>
              <a:t>sur</a:t>
            </a:r>
            <a:r>
              <a:rPr sz="2800" spc="-25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“je</a:t>
            </a:r>
            <a:r>
              <a:rPr sz="2800" spc="-20" dirty="0">
                <a:latin typeface="Comic Sans MS"/>
                <a:cs typeface="Comic Sans MS"/>
              </a:rPr>
              <a:t> </a:t>
            </a:r>
            <a:r>
              <a:rPr sz="2800" spc="-5" dirty="0">
                <a:latin typeface="Comic Sans MS"/>
                <a:cs typeface="Comic Sans MS"/>
              </a:rPr>
              <a:t>valide</a:t>
            </a: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”</a:t>
            </a:r>
            <a:endParaRPr sz="2800" dirty="0">
              <a:latin typeface="Comic Sans MS"/>
              <a:cs typeface="Comic Sans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1428788"/>
            <a:ext cx="4426711" cy="4852924"/>
          </a:xfrm>
          <a:prstGeom prst="rect">
            <a:avLst/>
          </a:prstGeom>
        </p:spPr>
      </p:pic>
      <p:pic>
        <p:nvPicPr>
          <p:cNvPr id="5" name="Image 4" descr="Une image contenant balle, basket, compétition sportive, logo&#10;&#10;Description générée automatiquement">
            <a:extLst>
              <a:ext uri="{FF2B5EF4-FFF2-40B4-BE49-F238E27FC236}">
                <a16:creationId xmlns:a16="http://schemas.microsoft.com/office/drawing/2014/main" id="{8969479C-CC9B-602D-3E5C-6D0082B98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408" y="1138187"/>
            <a:ext cx="1724025" cy="1737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84070" y="216852"/>
            <a:ext cx="64503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Etape</a:t>
            </a:r>
            <a:r>
              <a:rPr sz="4800" spc="-35" dirty="0"/>
              <a:t> </a:t>
            </a:r>
            <a:r>
              <a:rPr sz="4800" dirty="0"/>
              <a:t>4</a:t>
            </a:r>
            <a:r>
              <a:rPr sz="4800" spc="-15" dirty="0"/>
              <a:t> </a:t>
            </a:r>
            <a:r>
              <a:rPr sz="4800" dirty="0"/>
              <a:t>:</a:t>
            </a:r>
            <a:r>
              <a:rPr sz="4800" spc="-10" dirty="0"/>
              <a:t> </a:t>
            </a:r>
            <a:r>
              <a:rPr sz="4800" spc="-5" dirty="0"/>
              <a:t>Je</a:t>
            </a:r>
            <a:r>
              <a:rPr lang="fr-FR" sz="4800" spc="-5" dirty="0"/>
              <a:t> </a:t>
            </a:r>
            <a:r>
              <a:rPr sz="4800" spc="-10" dirty="0" err="1"/>
              <a:t>m’assure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319024" y="1513459"/>
            <a:ext cx="4557776" cy="4847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244">
              <a:lnSpc>
                <a:spcPct val="100000"/>
              </a:lnSpc>
              <a:spcBef>
                <a:spcPts val="100"/>
              </a:spcBef>
            </a:pPr>
            <a:endParaRPr lang="fr-FR" sz="2000" spc="-5" dirty="0">
              <a:latin typeface="Comic Sans MS"/>
              <a:cs typeface="Comic Sans MS"/>
            </a:endParaRPr>
          </a:p>
          <a:p>
            <a:pPr marL="12700" marR="55244">
              <a:lnSpc>
                <a:spcPct val="100000"/>
              </a:lnSpc>
              <a:spcBef>
                <a:spcPts val="100"/>
              </a:spcBef>
            </a:pPr>
            <a:endParaRPr lang="fr-FR" sz="2000" spc="-5" dirty="0">
              <a:latin typeface="Comic Sans MS"/>
              <a:cs typeface="Comic Sans MS"/>
            </a:endParaRPr>
          </a:p>
          <a:p>
            <a:pPr marL="12700" marR="55244">
              <a:lnSpc>
                <a:spcPct val="100000"/>
              </a:lnSpc>
              <a:spcBef>
                <a:spcPts val="100"/>
              </a:spcBef>
            </a:pPr>
            <a:endParaRPr lang="fr-FR" sz="2000" spc="-5" dirty="0">
              <a:latin typeface="Comic Sans MS"/>
              <a:cs typeface="Comic Sans MS"/>
            </a:endParaRPr>
          </a:p>
          <a:p>
            <a:pPr marL="12700" marR="55244">
              <a:lnSpc>
                <a:spcPct val="100000"/>
              </a:lnSpc>
              <a:spcBef>
                <a:spcPts val="100"/>
              </a:spcBef>
            </a:pPr>
            <a:endParaRPr lang="fr-FR" sz="2000" spc="-5" dirty="0">
              <a:latin typeface="Comic Sans MS"/>
              <a:cs typeface="Comic Sans MS"/>
            </a:endParaRPr>
          </a:p>
          <a:p>
            <a:pPr marL="12700" marR="55244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omic Sans MS"/>
                <a:cs typeface="Comic Sans MS"/>
              </a:rPr>
              <a:t>Si</a:t>
            </a:r>
            <a:r>
              <a:rPr sz="2000" spc="-4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vous</a:t>
            </a:r>
            <a:r>
              <a:rPr sz="2000" spc="-2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avez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opté</a:t>
            </a:r>
            <a:r>
              <a:rPr sz="2000" spc="-1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pour </a:t>
            </a:r>
            <a:r>
              <a:rPr sz="2000" spc="-885" dirty="0">
                <a:latin typeface="Comic Sans MS"/>
                <a:cs typeface="Comic Sans MS"/>
              </a:rPr>
              <a:t> </a:t>
            </a:r>
            <a:r>
              <a:rPr lang="fr-FR" sz="2000" dirty="0">
                <a:latin typeface="Comic Sans MS"/>
                <a:cs typeface="Comic Sans MS"/>
              </a:rPr>
              <a:t>l’</a:t>
            </a:r>
            <a:r>
              <a:rPr sz="2000" dirty="0">
                <a:latin typeface="Comic Sans MS"/>
                <a:cs typeface="Comic Sans MS"/>
              </a:rPr>
              <a:t>assurance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FFBB</a:t>
            </a:r>
            <a:r>
              <a:rPr lang="fr-FR" sz="2000" dirty="0">
                <a:latin typeface="Comic Sans MS"/>
                <a:cs typeface="Comic Sans MS"/>
              </a:rPr>
              <a:t> autre que celle de club</a:t>
            </a:r>
            <a:endParaRPr sz="20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omic Sans MS"/>
                <a:cs typeface="Comic Sans MS"/>
              </a:rPr>
              <a:t>cochez</a:t>
            </a:r>
            <a:r>
              <a:rPr sz="2000" spc="-6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l’option</a:t>
            </a:r>
            <a:r>
              <a:rPr sz="2000" spc="-5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choisie</a:t>
            </a:r>
          </a:p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sz="2000" spc="-5" dirty="0">
                <a:latin typeface="Comic Sans MS"/>
                <a:cs typeface="Comic Sans MS"/>
              </a:rPr>
              <a:t>(Attention,</a:t>
            </a:r>
            <a:r>
              <a:rPr sz="2000" spc="-7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le montant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de</a:t>
            </a:r>
            <a:r>
              <a:rPr sz="2000" spc="-2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l’assurance</a:t>
            </a:r>
            <a:r>
              <a:rPr sz="2000" spc="2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est</a:t>
            </a:r>
            <a:r>
              <a:rPr sz="2000" spc="-1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à </a:t>
            </a:r>
            <a:r>
              <a:rPr sz="2000" spc="-46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rembourser </a:t>
            </a:r>
            <a:r>
              <a:rPr sz="2000" dirty="0">
                <a:latin typeface="Comic Sans MS"/>
                <a:cs typeface="Comic Sans MS"/>
              </a:rPr>
              <a:t>au</a:t>
            </a:r>
            <a:r>
              <a:rPr sz="2000" spc="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club)</a:t>
            </a:r>
            <a:endParaRPr lang="fr-FR" sz="2000" spc="-5" dirty="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85"/>
              </a:spcBef>
            </a:pPr>
            <a:r>
              <a:rPr lang="fr-FR" sz="2000" spc="-5" dirty="0">
                <a:latin typeface="Comic Sans MS"/>
                <a:cs typeface="Comic Sans MS"/>
              </a:rPr>
              <a:t>L’assurance n’est pas obligatoire à ce stade.</a:t>
            </a:r>
            <a:endParaRPr sz="2000" dirty="0">
              <a:latin typeface="Comic Sans MS"/>
              <a:cs typeface="Comic Sans MS"/>
            </a:endParaRPr>
          </a:p>
          <a:p>
            <a:pPr marL="368300" indent="-355600">
              <a:lnSpc>
                <a:spcPts val="3520"/>
              </a:lnSpc>
              <a:buChar char="●"/>
              <a:tabLst>
                <a:tab pos="368300" algn="l"/>
              </a:tabLst>
            </a:pPr>
            <a:r>
              <a:rPr sz="2000" spc="-5" dirty="0">
                <a:latin typeface="Comic Sans MS"/>
                <a:cs typeface="Comic Sans MS"/>
              </a:rPr>
              <a:t>Parcourez</a:t>
            </a:r>
            <a:endParaRPr sz="2000" dirty="0">
              <a:latin typeface="Comic Sans MS"/>
              <a:cs typeface="Comic Sans MS"/>
            </a:endParaRPr>
          </a:p>
          <a:p>
            <a:pPr marL="12700" marR="1442720">
              <a:lnSpc>
                <a:spcPct val="100000"/>
              </a:lnSpc>
            </a:pPr>
            <a:r>
              <a:rPr sz="2000" spc="-5" dirty="0">
                <a:latin typeface="Comic Sans MS"/>
                <a:cs typeface="Comic Sans MS"/>
              </a:rPr>
              <a:t>l’intégralité</a:t>
            </a:r>
            <a:r>
              <a:rPr sz="2000" spc="-114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du </a:t>
            </a:r>
            <a:r>
              <a:rPr sz="2000" spc="-88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document</a:t>
            </a:r>
            <a:endParaRPr sz="2000" dirty="0">
              <a:latin typeface="Comic Sans MS"/>
              <a:cs typeface="Comic Sans MS"/>
            </a:endParaRPr>
          </a:p>
          <a:p>
            <a:pPr marL="368300" indent="-355600">
              <a:lnSpc>
                <a:spcPct val="100000"/>
              </a:lnSpc>
              <a:spcBef>
                <a:spcPts val="5"/>
              </a:spcBef>
              <a:buChar char="●"/>
              <a:tabLst>
                <a:tab pos="368300" algn="l"/>
              </a:tabLst>
            </a:pPr>
            <a:r>
              <a:rPr sz="2000" spc="-5" dirty="0">
                <a:latin typeface="Comic Sans MS"/>
                <a:cs typeface="Comic Sans MS"/>
              </a:rPr>
              <a:t>Cliquez </a:t>
            </a:r>
            <a:r>
              <a:rPr sz="2000" dirty="0">
                <a:latin typeface="Comic Sans MS"/>
                <a:cs typeface="Comic Sans MS"/>
              </a:rPr>
              <a:t>sur</a:t>
            </a:r>
            <a:r>
              <a:rPr sz="2000" spc="-2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«</a:t>
            </a:r>
            <a:r>
              <a:rPr sz="2000" spc="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j’ai</a:t>
            </a:r>
            <a:r>
              <a:rPr sz="2000" spc="-1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lu</a:t>
            </a:r>
            <a:r>
              <a:rPr sz="2000" spc="-1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»</a:t>
            </a:r>
          </a:p>
          <a:p>
            <a:pPr marL="12700" marR="151130">
              <a:lnSpc>
                <a:spcPct val="100000"/>
              </a:lnSpc>
              <a:buChar char="●"/>
              <a:tabLst>
                <a:tab pos="368300" algn="l"/>
              </a:tabLst>
            </a:pPr>
            <a:r>
              <a:rPr sz="2000" dirty="0">
                <a:latin typeface="Comic Sans MS"/>
                <a:cs typeface="Comic Sans MS"/>
              </a:rPr>
              <a:t>Puis </a:t>
            </a:r>
            <a:r>
              <a:rPr sz="2000" spc="-5" dirty="0">
                <a:latin typeface="Comic Sans MS"/>
                <a:cs typeface="Comic Sans MS"/>
              </a:rPr>
              <a:t>cliquez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sur</a:t>
            </a:r>
            <a:r>
              <a:rPr sz="2000" spc="-1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«</a:t>
            </a:r>
            <a:r>
              <a:rPr sz="2000" spc="-2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je </a:t>
            </a:r>
            <a:r>
              <a:rPr sz="2000" spc="-88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valide</a:t>
            </a:r>
            <a:r>
              <a:rPr sz="2000" spc="-2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»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1643049"/>
            <a:ext cx="3948176" cy="4663440"/>
          </a:xfrm>
          <a:prstGeom prst="rect">
            <a:avLst/>
          </a:prstGeom>
        </p:spPr>
      </p:pic>
      <p:pic>
        <p:nvPicPr>
          <p:cNvPr id="5" name="Image 4" descr="Une image contenant balle, basket, compétition sportive, logo&#10;&#10;Description générée automatiquement">
            <a:extLst>
              <a:ext uri="{FF2B5EF4-FFF2-40B4-BE49-F238E27FC236}">
                <a16:creationId xmlns:a16="http://schemas.microsoft.com/office/drawing/2014/main" id="{F2F240BD-3795-1680-D896-7EEA4C6B6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399" y="1126609"/>
            <a:ext cx="1343025" cy="1353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8229" y="216852"/>
            <a:ext cx="55949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Etape</a:t>
            </a:r>
            <a:r>
              <a:rPr sz="4800" spc="-35" dirty="0"/>
              <a:t> </a:t>
            </a:r>
            <a:r>
              <a:rPr sz="4800" dirty="0"/>
              <a:t>5</a:t>
            </a:r>
            <a:r>
              <a:rPr sz="4800" spc="-20" dirty="0"/>
              <a:t> </a:t>
            </a:r>
            <a:r>
              <a:rPr sz="4800" dirty="0"/>
              <a:t>:</a:t>
            </a:r>
            <a:r>
              <a:rPr sz="4800" spc="-15" dirty="0"/>
              <a:t> </a:t>
            </a:r>
            <a:r>
              <a:rPr sz="4800" spc="-5" dirty="0"/>
              <a:t>Je</a:t>
            </a:r>
            <a:r>
              <a:rPr sz="4800" spc="-10" dirty="0"/>
              <a:t> vérifie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43626" y="1142987"/>
            <a:ext cx="2924175" cy="55340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4490" y="2228215"/>
            <a:ext cx="4888865" cy="3227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0" indent="-356235">
              <a:lnSpc>
                <a:spcPct val="100000"/>
              </a:lnSpc>
              <a:spcBef>
                <a:spcPts val="100"/>
              </a:spcBef>
              <a:buChar char="●"/>
              <a:tabLst>
                <a:tab pos="368935" algn="l"/>
              </a:tabLst>
            </a:pPr>
            <a:r>
              <a:rPr sz="3000" spc="-5" dirty="0">
                <a:latin typeface="Comic Sans MS"/>
                <a:cs typeface="Comic Sans MS"/>
              </a:rPr>
              <a:t>Vérifiez</a:t>
            </a:r>
            <a:r>
              <a:rPr sz="3000" spc="-10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vos</a:t>
            </a:r>
            <a:r>
              <a:rPr sz="3000" spc="-15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informations</a:t>
            </a:r>
            <a:endParaRPr sz="3000" dirty="0">
              <a:latin typeface="Comic Sans MS"/>
              <a:cs typeface="Comic Sans MS"/>
            </a:endParaRPr>
          </a:p>
          <a:p>
            <a:pPr marL="12700" marR="298450">
              <a:lnSpc>
                <a:spcPct val="100000"/>
              </a:lnSpc>
              <a:spcBef>
                <a:spcPts val="3600"/>
              </a:spcBef>
              <a:buChar char="●"/>
              <a:tabLst>
                <a:tab pos="368935" algn="l"/>
              </a:tabLst>
            </a:pPr>
            <a:r>
              <a:rPr sz="3000" spc="-5" dirty="0">
                <a:latin typeface="Comic Sans MS"/>
                <a:cs typeface="Comic Sans MS"/>
              </a:rPr>
              <a:t>Si vous trouvez des </a:t>
            </a:r>
            <a:r>
              <a:rPr sz="3000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erreurs,</a:t>
            </a:r>
            <a:r>
              <a:rPr sz="3000" spc="-55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elles</a:t>
            </a:r>
            <a:r>
              <a:rPr sz="3000" spc="-15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sont</a:t>
            </a:r>
            <a:r>
              <a:rPr sz="3000" spc="-10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encore </a:t>
            </a:r>
            <a:r>
              <a:rPr sz="3000" spc="-880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modifiable</a:t>
            </a:r>
          </a:p>
          <a:p>
            <a:pPr marL="368300" indent="-356235">
              <a:lnSpc>
                <a:spcPct val="100000"/>
              </a:lnSpc>
              <a:spcBef>
                <a:spcPts val="3604"/>
              </a:spcBef>
              <a:buChar char="●"/>
              <a:tabLst>
                <a:tab pos="368935" algn="l"/>
              </a:tabLst>
            </a:pPr>
            <a:r>
              <a:rPr sz="3000" spc="-5" dirty="0">
                <a:latin typeface="Comic Sans MS"/>
                <a:cs typeface="Comic Sans MS"/>
              </a:rPr>
              <a:t>Cliquez</a:t>
            </a:r>
            <a:r>
              <a:rPr sz="3000" spc="-10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sur</a:t>
            </a:r>
            <a:r>
              <a:rPr sz="3000" spc="-25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“je</a:t>
            </a:r>
            <a:r>
              <a:rPr sz="3000" spc="-20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valide”</a:t>
            </a:r>
            <a:endParaRPr sz="3000" dirty="0">
              <a:latin typeface="Comic Sans MS"/>
              <a:cs typeface="Comic Sans MS"/>
            </a:endParaRPr>
          </a:p>
        </p:txBody>
      </p:sp>
      <p:pic>
        <p:nvPicPr>
          <p:cNvPr id="5" name="Image 4" descr="Une image contenant balle, basket, compétition sportive, logo&#10;&#10;Description générée automatiquement">
            <a:extLst>
              <a:ext uri="{FF2B5EF4-FFF2-40B4-BE49-F238E27FC236}">
                <a16:creationId xmlns:a16="http://schemas.microsoft.com/office/drawing/2014/main" id="{CF1D6FCB-19D6-5C92-75B3-B97830A12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90" y="189569"/>
            <a:ext cx="1166587" cy="1175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216852"/>
            <a:ext cx="70866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Etape</a:t>
            </a:r>
            <a:r>
              <a:rPr sz="4800" spc="-40" dirty="0"/>
              <a:t> </a:t>
            </a:r>
            <a:r>
              <a:rPr sz="4800" dirty="0"/>
              <a:t>6</a:t>
            </a:r>
            <a:r>
              <a:rPr sz="4800" spc="-20" dirty="0"/>
              <a:t> </a:t>
            </a:r>
            <a:r>
              <a:rPr sz="4800" dirty="0"/>
              <a:t>:</a:t>
            </a:r>
            <a:r>
              <a:rPr sz="4800" spc="-15" dirty="0"/>
              <a:t> </a:t>
            </a:r>
            <a:r>
              <a:rPr sz="4800" spc="-5" dirty="0"/>
              <a:t>Je</a:t>
            </a:r>
            <a:r>
              <a:rPr lang="fr-FR" sz="4800" spc="-5" dirty="0"/>
              <a:t> </a:t>
            </a:r>
            <a:r>
              <a:rPr sz="4800" spc="-10" dirty="0" err="1"/>
              <a:t>m’engage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685800" y="1143000"/>
            <a:ext cx="4173220" cy="5775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7640">
              <a:lnSpc>
                <a:spcPct val="100000"/>
              </a:lnSpc>
              <a:spcBef>
                <a:spcPts val="100"/>
              </a:spcBef>
              <a:tabLst>
                <a:tab pos="368935" algn="l"/>
              </a:tabLst>
            </a:pPr>
            <a:endParaRPr lang="fr-FR" sz="2400" spc="-5" dirty="0">
              <a:latin typeface="Comic Sans MS"/>
              <a:cs typeface="Comic Sans MS"/>
            </a:endParaRPr>
          </a:p>
          <a:p>
            <a:pPr marL="12700" marR="167640">
              <a:lnSpc>
                <a:spcPct val="100000"/>
              </a:lnSpc>
              <a:spcBef>
                <a:spcPts val="100"/>
              </a:spcBef>
              <a:buChar char="●"/>
              <a:tabLst>
                <a:tab pos="368935" algn="l"/>
              </a:tabLst>
            </a:pPr>
            <a:endParaRPr lang="fr-FR" sz="2400" spc="-5" dirty="0">
              <a:latin typeface="Comic Sans MS"/>
              <a:cs typeface="Comic Sans MS"/>
            </a:endParaRPr>
          </a:p>
          <a:p>
            <a:pPr marL="12700" marR="167640">
              <a:spcBef>
                <a:spcPts val="100"/>
              </a:spcBef>
              <a:buFontTx/>
              <a:buChar char="●"/>
              <a:tabLst>
                <a:tab pos="368935" algn="l"/>
              </a:tabLst>
            </a:pPr>
            <a:r>
              <a:rPr sz="2400" spc="-5" dirty="0" err="1">
                <a:latin typeface="Comic Sans MS"/>
                <a:cs typeface="Comic Sans MS"/>
              </a:rPr>
              <a:t>Valide</a:t>
            </a:r>
            <a:r>
              <a:rPr lang="fr-FR" sz="2400" spc="-5" dirty="0">
                <a:latin typeface="Comic Sans MS"/>
                <a:cs typeface="Comic Sans MS"/>
              </a:rPr>
              <a:t>r</a:t>
            </a:r>
            <a:r>
              <a:rPr sz="2400" spc="-3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l’adhésion</a:t>
            </a:r>
            <a:r>
              <a:rPr sz="2400" spc="-2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au </a:t>
            </a:r>
            <a:r>
              <a:rPr sz="2400" spc="-880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club</a:t>
            </a:r>
            <a:r>
              <a:rPr lang="fr-FR" sz="2400" dirty="0">
                <a:latin typeface="Comic Sans MS"/>
                <a:cs typeface="Comic Sans MS"/>
              </a:rPr>
              <a:t>. Une fois le règlement effectué et l’inscription sur mon club réalisé. La licence sera validé par le club et la fédération.</a:t>
            </a:r>
          </a:p>
          <a:p>
            <a:pPr marL="12700" marR="167640">
              <a:lnSpc>
                <a:spcPct val="100000"/>
              </a:lnSpc>
              <a:spcBef>
                <a:spcPts val="100"/>
              </a:spcBef>
              <a:buChar char="●"/>
              <a:tabLst>
                <a:tab pos="368935" algn="l"/>
              </a:tabLst>
            </a:pPr>
            <a:endParaRPr sz="2400" dirty="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3604"/>
              </a:spcBef>
              <a:buChar char="●"/>
              <a:tabLst>
                <a:tab pos="368935" algn="l"/>
              </a:tabLst>
            </a:pPr>
            <a:r>
              <a:rPr sz="2400" dirty="0">
                <a:latin typeface="Comic Sans MS"/>
                <a:cs typeface="Comic Sans MS"/>
              </a:rPr>
              <a:t>Noter</a:t>
            </a:r>
            <a:r>
              <a:rPr sz="2400" spc="-4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nom</a:t>
            </a:r>
            <a:r>
              <a:rPr sz="2400" spc="-2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et</a:t>
            </a:r>
            <a:r>
              <a:rPr sz="2400" spc="-40" dirty="0">
                <a:latin typeface="Comic Sans MS"/>
                <a:cs typeface="Comic Sans MS"/>
              </a:rPr>
              <a:t> </a:t>
            </a:r>
            <a:r>
              <a:rPr sz="2400" spc="-5" dirty="0">
                <a:latin typeface="Comic Sans MS"/>
                <a:cs typeface="Comic Sans MS"/>
              </a:rPr>
              <a:t>prénom </a:t>
            </a:r>
            <a:r>
              <a:rPr sz="2400" spc="-880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au </a:t>
            </a:r>
            <a:r>
              <a:rPr sz="2400" spc="-5" dirty="0">
                <a:latin typeface="Comic Sans MS"/>
                <a:cs typeface="Comic Sans MS"/>
              </a:rPr>
              <a:t>niveau de </a:t>
            </a:r>
            <a:r>
              <a:rPr sz="2400" dirty="0">
                <a:latin typeface="Comic Sans MS"/>
                <a:cs typeface="Comic Sans MS"/>
              </a:rPr>
              <a:t>la </a:t>
            </a:r>
            <a:r>
              <a:rPr sz="2400" spc="-5" dirty="0">
                <a:latin typeface="Comic Sans MS"/>
                <a:cs typeface="Comic Sans MS"/>
              </a:rPr>
              <a:t>flèche </a:t>
            </a:r>
            <a:r>
              <a:rPr sz="2400" dirty="0">
                <a:latin typeface="Comic Sans MS"/>
                <a:cs typeface="Comic Sans MS"/>
              </a:rPr>
              <a:t> </a:t>
            </a:r>
            <a:r>
              <a:rPr sz="2400" spc="-5" dirty="0">
                <a:latin typeface="Comic Sans MS"/>
                <a:cs typeface="Comic Sans MS"/>
              </a:rPr>
              <a:t>bleu</a:t>
            </a:r>
            <a:endParaRPr sz="2400" dirty="0">
              <a:latin typeface="Comic Sans MS"/>
              <a:cs typeface="Comic Sans MS"/>
            </a:endParaRPr>
          </a:p>
          <a:p>
            <a:pPr marL="12700" marR="669290">
              <a:lnSpc>
                <a:spcPct val="100000"/>
              </a:lnSpc>
              <a:spcBef>
                <a:spcPts val="3604"/>
              </a:spcBef>
              <a:buChar char="●"/>
              <a:tabLst>
                <a:tab pos="368935" algn="l"/>
              </a:tabLst>
            </a:pPr>
            <a:r>
              <a:rPr sz="2400" spc="-5" dirty="0">
                <a:latin typeface="Comic Sans MS"/>
                <a:cs typeface="Comic Sans MS"/>
              </a:rPr>
              <a:t>Confirmez</a:t>
            </a:r>
            <a:r>
              <a:rPr sz="2400" spc="-5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sur</a:t>
            </a:r>
            <a:r>
              <a:rPr sz="2400" spc="-30" dirty="0">
                <a:latin typeface="Comic Sans MS"/>
                <a:cs typeface="Comic Sans MS"/>
              </a:rPr>
              <a:t> </a:t>
            </a:r>
            <a:r>
              <a:rPr sz="2400" spc="-5" dirty="0">
                <a:latin typeface="Comic Sans MS"/>
                <a:cs typeface="Comic Sans MS"/>
              </a:rPr>
              <a:t>“je </a:t>
            </a:r>
            <a:r>
              <a:rPr sz="2400" spc="-885" dirty="0">
                <a:latin typeface="Comic Sans MS"/>
                <a:cs typeface="Comic Sans MS"/>
              </a:rPr>
              <a:t> </a:t>
            </a:r>
            <a:r>
              <a:rPr sz="2400" spc="-5" dirty="0">
                <a:latin typeface="Comic Sans MS"/>
                <a:cs typeface="Comic Sans MS"/>
              </a:rPr>
              <a:t>valide”</a:t>
            </a:r>
            <a:endParaRPr sz="2400" dirty="0">
              <a:latin typeface="Comic Sans MS"/>
              <a:cs typeface="Comic Sans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5495" y="1500238"/>
            <a:ext cx="4424680" cy="5110099"/>
          </a:xfrm>
          <a:prstGeom prst="rect">
            <a:avLst/>
          </a:prstGeom>
        </p:spPr>
      </p:pic>
      <p:pic>
        <p:nvPicPr>
          <p:cNvPr id="5" name="Image 4" descr="Une image contenant balle, basket, compétition sportive, logo&#10;&#10;Description générée automatiquement">
            <a:extLst>
              <a:ext uri="{FF2B5EF4-FFF2-40B4-BE49-F238E27FC236}">
                <a16:creationId xmlns:a16="http://schemas.microsoft.com/office/drawing/2014/main" id="{4E98C89D-A437-B353-98D7-B05262A27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6852"/>
            <a:ext cx="1214120" cy="1223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491B121-12B5-4977-A064-636AB0B9B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7915" y="1432581"/>
            <a:ext cx="4930902" cy="12598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/>
            <a:r>
              <a:rPr lang="en-US" spc="-5" dirty="0" err="1"/>
              <a:t>Finalisation</a:t>
            </a:r>
            <a:r>
              <a:rPr lang="en-US" spc="-30" dirty="0"/>
              <a:t> </a:t>
            </a:r>
            <a:r>
              <a:rPr lang="en-US" spc="-5" dirty="0"/>
              <a:t>E-</a:t>
            </a:r>
            <a:r>
              <a:rPr lang="en-US" spc="-5" dirty="0" err="1"/>
              <a:t>Licence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ED05F70-AB3E-4472-B26B-EFE6A5A59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3" name="object 3"/>
          <p:cNvSpPr txBox="1"/>
          <p:nvPr/>
        </p:nvSpPr>
        <p:spPr>
          <a:xfrm>
            <a:off x="563523" y="2062528"/>
            <a:ext cx="5552319" cy="4876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120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tabLst>
                <a:tab pos="368935" algn="l"/>
              </a:tabLst>
            </a:pPr>
            <a:endParaRPr 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marL="368300" indent="-35623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tabLst>
                <a:tab pos="368935" algn="l"/>
              </a:tabLst>
            </a:pP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Validation</a:t>
            </a:r>
            <a:r>
              <a:rPr lang="en-US" sz="8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de</a:t>
            </a:r>
            <a:r>
              <a:rPr lang="en-US" sz="80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l’inscription</a:t>
            </a:r>
            <a:r>
              <a:rPr lang="en-US" sz="8000" spc="-4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par</a:t>
            </a:r>
            <a:r>
              <a:rPr lang="en-US" sz="8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le</a:t>
            </a:r>
            <a:r>
              <a:rPr lang="en-US" sz="8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licencié</a:t>
            </a:r>
            <a:endParaRPr lang="en-US" sz="8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marL="120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tabLst>
                <a:tab pos="368935" algn="l"/>
              </a:tabLst>
            </a:pPr>
            <a:endParaRPr lang="en-US" sz="8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marL="12700" marR="7302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tabLst>
                <a:tab pos="368935" algn="l"/>
              </a:tabLst>
            </a:pP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Un mail </a:t>
            </a: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de confirmation de validation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sera </a:t>
            </a:r>
            <a:r>
              <a:rPr lang="en-US" sz="8000" spc="-88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envoyé</a:t>
            </a:r>
            <a:r>
              <a:rPr lang="en-US" sz="8000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au</a:t>
            </a:r>
            <a:r>
              <a:rPr lang="en-US" sz="8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licencié</a:t>
            </a:r>
            <a:r>
              <a:rPr lang="en-US" sz="8000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sur</a:t>
            </a:r>
            <a:r>
              <a:rPr lang="en-US" sz="8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l’adresse</a:t>
            </a:r>
            <a:r>
              <a:rPr lang="en-US" sz="8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mail</a:t>
            </a:r>
            <a:r>
              <a:rPr lang="en-US" sz="8000" spc="-2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indiqué</a:t>
            </a:r>
            <a:endParaRPr lang="en-US" sz="8000" spc="-5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marL="12700" marR="7302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tabLst>
                <a:tab pos="368935" algn="l"/>
              </a:tabLst>
            </a:pPr>
            <a:endParaRPr lang="en-US" sz="8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marL="12700" marR="2222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tabLst>
                <a:tab pos="368935" algn="l"/>
              </a:tabLst>
            </a:pP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Le</a:t>
            </a:r>
            <a:r>
              <a:rPr lang="en-US" sz="8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club</a:t>
            </a:r>
            <a:r>
              <a:rPr lang="en-US" sz="8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validera</a:t>
            </a:r>
            <a:r>
              <a:rPr lang="en-US" sz="8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l’inscription</a:t>
            </a:r>
            <a:r>
              <a:rPr lang="en-US" sz="80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si</a:t>
            </a:r>
            <a:r>
              <a:rPr lang="en-US" sz="8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le</a:t>
            </a:r>
            <a:r>
              <a:rPr lang="en-US" sz="8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licencié</a:t>
            </a:r>
            <a:r>
              <a:rPr lang="en-US" sz="80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a </a:t>
            </a:r>
            <a:r>
              <a:rPr lang="en-US" sz="8000" spc="-88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payé</a:t>
            </a:r>
            <a:r>
              <a:rPr lang="en-US" sz="8000" b="1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sa</a:t>
            </a:r>
            <a:r>
              <a:rPr lang="en-US" sz="8000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cotisation</a:t>
            </a:r>
            <a:r>
              <a:rPr lang="en-US" sz="8000" b="1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et</a:t>
            </a: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validé</a:t>
            </a: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son </a:t>
            </a:r>
            <a:r>
              <a:rPr lang="en-US" sz="8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inscrtpion</a:t>
            </a: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mon</a:t>
            </a: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club</a:t>
            </a:r>
          </a:p>
          <a:p>
            <a:pPr marL="12700" marR="2222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tabLst>
                <a:tab pos="368935" algn="l"/>
              </a:tabLst>
            </a:pPr>
            <a:endParaRPr lang="en-US" sz="8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marL="368300" indent="-35623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tabLst>
                <a:tab pos="368935" algn="l"/>
              </a:tabLst>
            </a:pP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La</a:t>
            </a:r>
            <a:r>
              <a:rPr lang="en-US" sz="80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licence</a:t>
            </a:r>
            <a:r>
              <a:rPr lang="en-US" sz="8000" spc="-2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du </a:t>
            </a:r>
            <a:r>
              <a:rPr lang="en-US" sz="8000" spc="-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licencié</a:t>
            </a:r>
            <a:r>
              <a:rPr lang="en-US" sz="8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sera</a:t>
            </a:r>
            <a:r>
              <a:rPr lang="en-US" sz="80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envoyé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par mail par la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fédération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.</a:t>
            </a:r>
          </a:p>
          <a:p>
            <a:pPr marL="120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tabLst>
                <a:tab pos="368935" algn="l"/>
              </a:tabLst>
            </a:pPr>
            <a:endParaRPr lang="en-US" sz="80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marL="368300" indent="-35623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tabLst>
                <a:tab pos="368935" algn="l"/>
              </a:tabLst>
            </a:pP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Attention</a:t>
            </a:r>
            <a:r>
              <a:rPr lang="en-US" sz="8000" spc="-5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!</a:t>
            </a: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Pensez</a:t>
            </a:r>
            <a:r>
              <a:rPr lang="en-US" sz="8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à</a:t>
            </a: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la</a:t>
            </a: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conserver</a:t>
            </a:r>
            <a:r>
              <a:rPr lang="en-US" sz="8000" spc="-2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ou</a:t>
            </a: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bien </a:t>
            </a:r>
            <a:r>
              <a:rPr lang="en-US" sz="8000" spc="-88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l’imprimer</a:t>
            </a:r>
            <a:r>
              <a:rPr lang="en-US" sz="8000" spc="-6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pour</a:t>
            </a: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tout</a:t>
            </a:r>
            <a:r>
              <a:rPr lang="en-US" sz="8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la</a:t>
            </a:r>
            <a:r>
              <a:rPr lang="en-US" sz="80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saison</a:t>
            </a:r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4" name="Image 3" descr="Une image contenant balle, basket, compétition sportive, logo&#10;&#10;Description générée automatiquement">
            <a:extLst>
              <a:ext uri="{FF2B5EF4-FFF2-40B4-BE49-F238E27FC236}">
                <a16:creationId xmlns:a16="http://schemas.microsoft.com/office/drawing/2014/main" id="{7D2A5369-47F5-DF99-A50D-2CA3E0D7E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9237" y="2419460"/>
            <a:ext cx="2483344" cy="2503210"/>
          </a:xfrm>
          <a:prstGeom prst="rect">
            <a:avLst/>
          </a:prstGeom>
          <a:noFill/>
        </p:spPr>
      </p:pic>
      <p:sp>
        <p:nvSpPr>
          <p:cNvPr id="24" name="Freeform 11">
            <a:extLst>
              <a:ext uri="{FF2B5EF4-FFF2-40B4-BE49-F238E27FC236}">
                <a16:creationId xmlns:a16="http://schemas.microsoft.com/office/drawing/2014/main" id="{21F6BE39-9E37-45F0-B10C-92305CFB7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61223"/>
            <a:ext cx="77852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 descr="Une image contenant texte, logo, Police, Graphique&#10;&#10;Description générée automatiquement">
            <a:extLst>
              <a:ext uri="{FF2B5EF4-FFF2-40B4-BE49-F238E27FC236}">
                <a16:creationId xmlns:a16="http://schemas.microsoft.com/office/drawing/2014/main" id="{805DD432-1025-34C7-B545-66F52391C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359"/>
            <a:ext cx="9144000" cy="12598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10905</TotalTime>
  <Words>358</Words>
  <Application>Microsoft Office PowerPoint</Application>
  <PresentationFormat>Affichage à l'écran (4:3)</PresentationFormat>
  <Paragraphs>64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Comic Sans MS</vt:lpstr>
      <vt:lpstr>Wingdings 3</vt:lpstr>
      <vt:lpstr>Brin</vt:lpstr>
      <vt:lpstr>La E-Licence</vt:lpstr>
      <vt:lpstr>         Dématérialisation</vt:lpstr>
      <vt:lpstr>Page d’accueil</vt:lpstr>
      <vt:lpstr>Etape 1 : Je suis</vt:lpstr>
      <vt:lpstr>Etape 2 :Je souhaite</vt:lpstr>
      <vt:lpstr>Etape 3 : Justificatifs</vt:lpstr>
      <vt:lpstr>Etape 4 : Je m’assure</vt:lpstr>
      <vt:lpstr>Etape 5 : Je vérifie</vt:lpstr>
      <vt:lpstr>Etape 6 : Je m’engage</vt:lpstr>
      <vt:lpstr>Finalisation E-Licence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amal.ludivine@outlook.fr</dc:creator>
  <cp:lastModifiedBy>Régis Desnos</cp:lastModifiedBy>
  <cp:revision>5</cp:revision>
  <dcterms:created xsi:type="dcterms:W3CDTF">2023-10-21T16:16:53Z</dcterms:created>
  <dcterms:modified xsi:type="dcterms:W3CDTF">2025-07-02T13:08:36Z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2022-09-27T00:00:00Z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2023-10-21T00:00:00Z</vt:filetime>
  </property>
</Properties>
</file>